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69" r:id="rId2"/>
    <p:sldId id="266" r:id="rId3"/>
    <p:sldId id="270" r:id="rId4"/>
    <p:sldId id="271" r:id="rId5"/>
    <p:sldId id="272" r:id="rId6"/>
    <p:sldId id="27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  <a:srgbClr val="EAAA00"/>
    <a:srgbClr val="FFAA2D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8" autoAdjust="0"/>
    <p:restoredTop sz="86452" autoAdjust="0"/>
  </p:normalViewPr>
  <p:slideViewPr>
    <p:cSldViewPr snapToGrid="0">
      <p:cViewPr varScale="1">
        <p:scale>
          <a:sx n="91" d="100"/>
          <a:sy n="91" d="100"/>
        </p:scale>
        <p:origin x="-126" y="-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73AB73-D5F9-43A7-8CA8-31E89C81F148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8A4858-AE83-4525-A360-B7F10DE41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F70-799A-44D8-AF37-0C58C5B4A78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-1"/>
            <a:ext cx="12191308" cy="685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3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7399" y="6347100"/>
            <a:ext cx="42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Add Division Name Here</a:t>
            </a:r>
            <a:endParaRPr lang="en-US" dirty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1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7399" y="6347100"/>
            <a:ext cx="42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Add Division Name Here</a:t>
            </a:r>
            <a:endParaRPr lang="en-US" dirty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4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7399" y="6347100"/>
            <a:ext cx="42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Add Division </a:t>
            </a:r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Name Here</a:t>
            </a:r>
            <a:endParaRPr lang="en-US" dirty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7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7399" y="6347100"/>
            <a:ext cx="42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Add Division Name Here</a:t>
            </a:r>
            <a:endParaRPr lang="en-US" dirty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7399" y="6347100"/>
            <a:ext cx="42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ajan Pro" pitchFamily="18" charset="0"/>
              </a:rPr>
              <a:t>Add Division Name Here</a:t>
            </a:r>
            <a:endParaRPr lang="en-US" dirty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7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3535</TotalTime>
  <Words>20</Words>
  <Application>Microsoft Office PowerPoint</Application>
  <PresentationFormat>Custom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of Service</dc:title>
  <dc:creator>Malone, Sheila P.</dc:creator>
  <cp:lastModifiedBy>Peacock, Sandy</cp:lastModifiedBy>
  <cp:revision>65</cp:revision>
  <cp:lastPrinted>2018-04-20T18:12:29Z</cp:lastPrinted>
  <dcterms:created xsi:type="dcterms:W3CDTF">2018-04-20T16:18:10Z</dcterms:created>
  <dcterms:modified xsi:type="dcterms:W3CDTF">2018-06-12T13:27:22Z</dcterms:modified>
</cp:coreProperties>
</file>